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5D622-249F-461C-9CCD-93DB067EC8FB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1734-8A37-4AEE-B1A8-C412A2E2D8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BF9838-BF49-4E89-8B19-1D6960D44AEA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8733060-D2AB-481C-9F36-E942CF187AF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e.batista@ifsuldeminas.edu.b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 se trocarmos a palavra isolamento social por </a:t>
            </a:r>
            <a:r>
              <a:rPr lang="pt-BR" b="1" dirty="0" smtClean="0"/>
              <a:t>RECOLHIMENTO AO LAR?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breve cartilha para manter a saúde mental em tempos difíceis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4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088232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Encontrar tempo para si e para o outro é fundamental agora, nesse período de recolhimento ao 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76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Outros pontos para colocar na sua agenda são: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200" dirty="0" smtClean="0">
                <a:solidFill>
                  <a:schemeClr val="tx1"/>
                </a:solidFill>
              </a:rPr>
              <a:t> </a:t>
            </a:r>
            <a:r>
              <a:rPr lang="pt-BR" sz="2200" dirty="0" smtClean="0">
                <a:solidFill>
                  <a:srgbClr val="92D050"/>
                </a:solidFill>
              </a:rPr>
              <a:t>Justamente, </a:t>
            </a:r>
            <a:r>
              <a:rPr lang="pt-BR" sz="2200" b="1" dirty="0" smtClean="0">
                <a:solidFill>
                  <a:srgbClr val="92D050"/>
                </a:solidFill>
              </a:rPr>
              <a:t>criar uma agenda</a:t>
            </a:r>
            <a:r>
              <a:rPr lang="pt-BR" sz="2200" dirty="0" smtClean="0">
                <a:solidFill>
                  <a:srgbClr val="92D050"/>
                </a:solidFill>
              </a:rPr>
              <a:t>, uma </a:t>
            </a:r>
            <a:r>
              <a:rPr lang="pt-BR" sz="2200" b="1" dirty="0" smtClean="0">
                <a:solidFill>
                  <a:srgbClr val="92D050"/>
                </a:solidFill>
              </a:rPr>
              <a:t>rotina do dia</a:t>
            </a:r>
            <a:r>
              <a:rPr lang="pt-BR" sz="2200" dirty="0" smtClean="0">
                <a:solidFill>
                  <a:srgbClr val="92D050"/>
                </a:solidFill>
              </a:rPr>
              <a:t>. </a:t>
            </a:r>
            <a:br>
              <a:rPr lang="pt-BR" sz="2200" dirty="0" smtClean="0">
                <a:solidFill>
                  <a:srgbClr val="92D050"/>
                </a:solidFill>
              </a:rPr>
            </a:br>
            <a:r>
              <a:rPr lang="pt-BR" sz="2200" dirty="0">
                <a:solidFill>
                  <a:srgbClr val="92D050"/>
                </a:solidFill>
              </a:rPr>
              <a:t/>
            </a:r>
            <a:br>
              <a:rPr lang="pt-BR" sz="2200" dirty="0">
                <a:solidFill>
                  <a:srgbClr val="92D050"/>
                </a:solidFill>
              </a:rPr>
            </a:br>
            <a:r>
              <a:rPr lang="pt-BR" sz="2200" dirty="0" smtClean="0">
                <a:solidFill>
                  <a:srgbClr val="92D050"/>
                </a:solidFill>
              </a:rPr>
              <a:t>Ter sua rotina de </a:t>
            </a:r>
            <a:r>
              <a:rPr lang="pt-BR" sz="2200" dirty="0" smtClean="0">
                <a:solidFill>
                  <a:srgbClr val="92D050"/>
                </a:solidFill>
              </a:rPr>
              <a:t>estudos, </a:t>
            </a:r>
            <a:r>
              <a:rPr lang="pt-BR" sz="2200" dirty="0" smtClean="0">
                <a:solidFill>
                  <a:srgbClr val="92D050"/>
                </a:solidFill>
              </a:rPr>
              <a:t>mas ter também seus intervalos com: alimentação balanceada e regular, atividade física e relaxamento, banho de sol (nos horários recomendados – para auxiliar na produção de vitamina D), hora para descanso, para o  lazer (ver filmes, séries, ouvir músicas... encontrar o que lhe agrada), trabalhos manuais são bem-vindos (pintura, desenhos, colagens, dobraduras... E por aí vai), jardinagem, afazeres domésticos, culinária, poemas, poesias, dentre  tantos outros. Se expresse! Preencha os seus horários com deveres, mas com os cuidados também.</a:t>
            </a:r>
            <a:endParaRPr lang="pt-BR" sz="2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888432"/>
          </a:xfrm>
        </p:spPr>
        <p:txBody>
          <a:bodyPr>
            <a:normAutofit/>
          </a:bodyPr>
          <a:lstStyle/>
          <a:p>
            <a:r>
              <a:rPr lang="pt-BR" dirty="0" smtClean="0"/>
              <a:t>- Para quem gosta: tenha o momento </a:t>
            </a:r>
            <a:r>
              <a:rPr lang="pt-BR" dirty="0" smtClean="0"/>
              <a:t>pet, </a:t>
            </a:r>
            <a:r>
              <a:rPr lang="pt-BR" dirty="0" smtClean="0"/>
              <a:t>se envolva em algum trabalho voluntário. Ajudando o outro a gente se ajuda também!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8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- </a:t>
            </a:r>
            <a:r>
              <a:rPr lang="pt-BR" sz="3100" dirty="0" smtClean="0"/>
              <a:t>Se observe e perceba o que está precisando.</a:t>
            </a:r>
            <a:br>
              <a:rPr lang="pt-BR" sz="3100" dirty="0" smtClean="0"/>
            </a:br>
            <a:r>
              <a:rPr lang="pt-BR" sz="3100" dirty="0" smtClean="0"/>
              <a:t>-  Não se cobre muito e mais, se cobre dentro do que você dá conta. Cada um tem o seu limite.</a:t>
            </a:r>
            <a:br>
              <a:rPr lang="pt-BR" sz="3100" dirty="0" smtClean="0"/>
            </a:br>
            <a:r>
              <a:rPr lang="pt-BR" sz="3100" dirty="0" smtClean="0"/>
              <a:t>- Crie  novos objetivos, trace metas para alcançá-los em curto-médio- longo prazo. Motivos nos impulsionam. 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b="1" dirty="0" smtClean="0"/>
              <a:t>Lembre-se: tudo isso passará!</a:t>
            </a:r>
            <a:br>
              <a:rPr lang="pt-BR" sz="3100" b="1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8656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Mantenha-se bem informado, porém evite o </a:t>
            </a:r>
            <a:r>
              <a:rPr lang="pt-BR" sz="2800" b="1" dirty="0" smtClean="0"/>
              <a:t>excesso</a:t>
            </a:r>
            <a:r>
              <a:rPr lang="pt-BR" sz="2800" dirty="0" smtClean="0"/>
              <a:t> de informações, pois tudo em excesso é prejudicial a saúde. Devemos buscar sempre fontes transparentes, seguras e oficiais. E, devemos evitar as notícias falsas ou imprecisas; não compartilhe. Cuide de você e dos outros!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94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Tudo isso, nos coloca em um espaço novo, inesperado, difícil, doloroso, mas desafiador. Busque possibilidades e resoluções. Se reinvente. Juntos podemos mais!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Contato Psicologia – CAE: </a:t>
            </a:r>
            <a:r>
              <a:rPr lang="pt-BR" sz="2800" dirty="0" smtClean="0">
                <a:hlinkClick r:id="rId2"/>
              </a:rPr>
              <a:t>simone.batista@ifsuldeminas.edu.br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914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está acontecendo?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solidFill>
                  <a:srgbClr val="92D050"/>
                </a:solidFill>
              </a:rPr>
              <a:t>A Pandemia do </a:t>
            </a:r>
            <a:r>
              <a:rPr lang="pt-BR" dirty="0" err="1" smtClean="0">
                <a:solidFill>
                  <a:srgbClr val="92D050"/>
                </a:solidFill>
              </a:rPr>
              <a:t>Coronavírus</a:t>
            </a:r>
            <a:r>
              <a:rPr lang="pt-BR" dirty="0" smtClean="0">
                <a:solidFill>
                  <a:srgbClr val="92D050"/>
                </a:solidFill>
              </a:rPr>
              <a:t> (COVID – 19) é uma emergência em saúde pública que atingiu à nós todos de alguma maneira em âmbito mundial. Trouxe um </a:t>
            </a:r>
            <a:r>
              <a:rPr lang="pt-BR" b="1" dirty="0" smtClean="0">
                <a:solidFill>
                  <a:srgbClr val="92D050"/>
                </a:solidFill>
              </a:rPr>
              <a:t>“medo do invisível” </a:t>
            </a:r>
            <a:r>
              <a:rPr lang="pt-BR" dirty="0" smtClean="0">
                <a:solidFill>
                  <a:srgbClr val="92D050"/>
                </a:solidFill>
              </a:rPr>
              <a:t>e uma </a:t>
            </a:r>
            <a:r>
              <a:rPr lang="pt-BR" b="1" dirty="0" smtClean="0">
                <a:solidFill>
                  <a:srgbClr val="92D050"/>
                </a:solidFill>
              </a:rPr>
              <a:t>angústia frente ao perigo</a:t>
            </a:r>
            <a:r>
              <a:rPr lang="pt-BR" dirty="0" smtClean="0">
                <a:solidFill>
                  <a:srgbClr val="92D050"/>
                </a:solidFill>
              </a:rPr>
              <a:t>. Também está trazendo sua consequências sociais, </a:t>
            </a:r>
            <a:r>
              <a:rPr lang="pt-BR" dirty="0" smtClean="0">
                <a:solidFill>
                  <a:srgbClr val="92D050"/>
                </a:solidFill>
              </a:rPr>
              <a:t>políticas e econômicas. </a:t>
            </a:r>
            <a:endParaRPr lang="pt-BR" dirty="0" smtClean="0">
              <a:solidFill>
                <a:srgbClr val="92D050"/>
              </a:solidFill>
            </a:endParaRPr>
          </a:p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Desperta em nós: </a:t>
            </a:r>
            <a:r>
              <a:rPr lang="pt-BR" dirty="0" smtClean="0">
                <a:solidFill>
                  <a:srgbClr val="92D050"/>
                </a:solidFill>
              </a:rPr>
              <a:t>ansiedade, preocupações, aflições, tristeza, </a:t>
            </a:r>
            <a:r>
              <a:rPr lang="pt-BR" dirty="0">
                <a:solidFill>
                  <a:srgbClr val="92D050"/>
                </a:solidFill>
              </a:rPr>
              <a:t>i</a:t>
            </a:r>
            <a:r>
              <a:rPr lang="pt-BR" dirty="0" smtClean="0">
                <a:solidFill>
                  <a:srgbClr val="92D050"/>
                </a:solidFill>
              </a:rPr>
              <a:t>ncertezas, estresse, irritabilidade, cobranças,</a:t>
            </a:r>
            <a:r>
              <a:rPr lang="pt-BR" dirty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92D050"/>
                </a:solidFill>
              </a:rPr>
              <a:t>sofrimento, desespero, tensão, insegurança... e tantos outros sentimentos e emoções desagradáveis, porém esperadas e reais nessa vivência. O que precisamos é cuidar para não aumentar esses sintomas e nos prejudicar.</a:t>
            </a: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47260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O nosso </a:t>
            </a:r>
            <a:r>
              <a:rPr lang="pt-BR" sz="3200" b="1" dirty="0" smtClean="0"/>
              <a:t>recolhimento ao lar </a:t>
            </a:r>
            <a:r>
              <a:rPr lang="pt-BR" sz="3200" dirty="0" smtClean="0"/>
              <a:t>se tornou um meio de prevenção e proteção contra a propagação do vírus e seu agravamento. </a:t>
            </a:r>
            <a:br>
              <a:rPr lang="pt-BR" sz="3200" dirty="0" smtClean="0"/>
            </a:br>
            <a:r>
              <a:rPr lang="pt-BR" sz="3200" dirty="0" smtClean="0"/>
              <a:t>Pensar em um isolamento social manifesta conflito e sofrimento dentro de nós. Tentar modificar a maneira de </a:t>
            </a:r>
            <a:r>
              <a:rPr lang="pt-BR" sz="3200" dirty="0" smtClean="0"/>
              <a:t>ver, deixa de ter o enorme peso que costumamos lhe atribuir e possibilita </a:t>
            </a:r>
            <a:r>
              <a:rPr lang="pt-BR" sz="3200" dirty="0" smtClean="0"/>
              <a:t>uma ressignificação de sentido e acalma.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512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Esse momento irá passar, ele é </a:t>
            </a:r>
            <a:r>
              <a:rPr lang="pt-BR" b="1" dirty="0" smtClean="0"/>
              <a:t>TRANSITÓRIO</a:t>
            </a:r>
            <a:r>
              <a:rPr lang="pt-BR" dirty="0" smtClean="0"/>
              <a:t>. Não sabemos quando será, por isso a importância de tentarmos manter a paciência, a cautela e os cuidados conosco e com os outros.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8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pt-BR" dirty="0" smtClean="0"/>
              <a:t>Um cuidado essencial é o com a nossa </a:t>
            </a:r>
            <a:r>
              <a:rPr lang="pt-BR" b="1" dirty="0" smtClean="0"/>
              <a:t>SAÚDE MENTAL</a:t>
            </a:r>
            <a:r>
              <a:rPr lang="pt-BR" dirty="0" smtClean="0"/>
              <a:t>, tão falada nesse momento.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0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Saúde...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92D050"/>
                </a:solidFill>
              </a:rPr>
              <a:t>O que pensamos e o que sentimos não estão separados do nosso corpo físico, e sim, estão interligados. Por isso, as sensações de tanto desconforto. Precisamos cuidar do que produzimos em nós.</a:t>
            </a:r>
          </a:p>
          <a:p>
            <a:pPr algn="just"/>
            <a:r>
              <a:rPr lang="pt-BR" dirty="0" smtClean="0">
                <a:solidFill>
                  <a:srgbClr val="92D050"/>
                </a:solidFill>
              </a:rPr>
              <a:t>A nossa saúde é um bem-estar completo que envolve o biológico/físico, o emocional/psicológico e o social.</a:t>
            </a: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O momento é de </a:t>
            </a:r>
            <a:r>
              <a:rPr lang="pt-BR" b="1" dirty="0" smtClean="0"/>
              <a:t>ENFRENTAMENTO</a:t>
            </a:r>
            <a:r>
              <a:rPr lang="pt-BR" dirty="0" smtClean="0"/>
              <a:t>, de buscar recursos internos para se reinventar diante do inesperado. E,  quando não conseguirmos, pedir ajuda às pessoas que amamos, confiamos ou aos profissionais especializados. Isso não é um sinal de fraqueza, e sim, de cuidado.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9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Falar sobre o que sentimos e estamos pensando, sobre nossas dificuldades e fragilidades é uma maneira de aliviar e clarear nossas angústias, ansiedades e conflitos.</a:t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Dividir com o outro é também dividir experiências, fazer trocas criativas e não pensadas até então.</a:t>
            </a:r>
            <a:br>
              <a:rPr lang="pt-BR" sz="3200" dirty="0" smtClean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106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dirty="0" smtClean="0"/>
              <a:t>Aproveitar esse momento de convívio familiar ou entre amigos para fortalecer laços, conhecer histórias, compreender e respeitar as diferenças, aprender a tolerar, a lidar com as dificuldades do outro.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E, para aqueles que estão longe, encurtar essa distância com ligações, vídeo chamadas, mensagens carinhosas e reconfortantes. Um jeito novo de abraçar.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58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635</TotalTime>
  <Words>468</Words>
  <Application>Microsoft Office PowerPoint</Application>
  <PresentationFormat>Apresentação na tela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Austin</vt:lpstr>
      <vt:lpstr>E se trocarmos a palavra isolamento social por RECOLHIMENTO AO LAR?</vt:lpstr>
      <vt:lpstr>O que está acontecendo?</vt:lpstr>
      <vt:lpstr>  O nosso recolhimento ao lar se tornou um meio de prevenção e proteção contra a propagação do vírus e seu agravamento.  Pensar em um isolamento social manifesta conflito e sofrimento dentro de nós. Tentar modificar a maneira de ver, deixa de ter o enorme peso que costumamos lhe atribuir e possibilita uma ressignificação de sentido e acalma.</vt:lpstr>
      <vt:lpstr>   Esse momento irá passar, ele é TRANSITÓRIO. Não sabemos quando será, por isso a importância de tentarmos manter a paciência, a cautela e os cuidados conosco e com os outros.   </vt:lpstr>
      <vt:lpstr>Um cuidado essencial é o com a nossa SAÚDE MENTAL, tão falada nesse momento.</vt:lpstr>
      <vt:lpstr>Saúde...</vt:lpstr>
      <vt:lpstr>O momento é de ENFRENTAMENTO, de buscar recursos internos para se reinventar diante do inesperado. E,  quando não conseguirmos, pedir ajuda às pessoas que amamos, confiamos ou aos profissionais especializados. Isso não é um sinal de fraqueza, e sim, de cuidado.</vt:lpstr>
      <vt:lpstr>Falar sobre o que sentimos e estamos pensando, sobre nossas dificuldades e fragilidades é uma maneira de aliviar e clarear nossas angústias, ansiedades e conflitos.  Dividir com o outro é também dividir experiências, fazer trocas criativas e não pensadas até então. </vt:lpstr>
      <vt:lpstr>Aproveitar esse momento de convívio familiar ou entre amigos para fortalecer laços, conhecer histórias, compreender e respeitar as diferenças, aprender a tolerar, a lidar com as dificuldades do outro.  E, para aqueles que estão longe, encurtar essa distância com ligações, vídeo chamadas, mensagens carinhosas e reconfortantes. Um jeito novo de abraçar.</vt:lpstr>
      <vt:lpstr>Encontrar tempo para si e para o outro é fundamental agora, nesse período de recolhimento ao lar.</vt:lpstr>
      <vt:lpstr>Outros pontos para colocar na sua agenda são:   Justamente, criar uma agenda, uma rotina do dia.   Ter sua rotina de estudos, mas ter também seus intervalos com: alimentação balanceada e regular, atividade física e relaxamento, banho de sol (nos horários recomendados – para auxiliar na produção de vitamina D), hora para descanso, para o  lazer (ver filmes, séries, ouvir músicas... encontrar o que lhe agrada), trabalhos manuais são bem-vindos (pintura, desenhos, colagens, dobraduras... E por aí vai), jardinagem, afazeres domésticos, culinária, poemas, poesias, dentre  tantos outros. Se expresse! Preencha os seus horários com deveres, mas com os cuidados também.</vt:lpstr>
      <vt:lpstr>- Para quem gosta: tenha o momento pet, se envolva em algum trabalho voluntário. Ajudando o outro a gente se ajuda também! </vt:lpstr>
      <vt:lpstr>- Se observe e perceba o que está precisando. -  Não se cobre muito e mais, se cobre dentro do que você dá conta. Cada um tem o seu limite. - Crie  novos objetivos, trace metas para alcançá-los em curto-médio- longo prazo. Motivos nos impulsionam.    Lembre-se: tudo isso passará!  </vt:lpstr>
      <vt:lpstr>Mantenha-se bem informado, porém evite o excesso de informações, pois tudo em excesso é prejudicial a saúde. Devemos buscar sempre fontes transparentes, seguras e oficiais. E, devemos evitar as notícias falsas ou imprecisas; não compartilhe. Cuide de você e dos outros!</vt:lpstr>
      <vt:lpstr>Tudo isso, nos coloca em um espaço novo, inesperado, difícil, doloroso, mas desafiador. Busque possibilidades e resoluções. Se reinvente. Juntos podemos mais!    Contato Psicologia – CAE: simone.batista@ifsuldeminas.edu.br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se trocarmos a palavra isolamento social por RECOLHIMENTO DOMICILIAR?</dc:title>
  <dc:creator>Simone</dc:creator>
  <cp:lastModifiedBy>Simone</cp:lastModifiedBy>
  <cp:revision>32</cp:revision>
  <dcterms:created xsi:type="dcterms:W3CDTF">2020-04-05T19:52:53Z</dcterms:created>
  <dcterms:modified xsi:type="dcterms:W3CDTF">2020-04-13T13:54:55Z</dcterms:modified>
</cp:coreProperties>
</file>