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3" roundtripDataSignature="AMtx7mgEAYw7QtZ8D/qb/qkgZxdOKvV3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customschemas.google.com/relationships/presentationmetadata" Target="meta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 txBox="1"/>
          <p:nvPr>
            <p:ph idx="3"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Google Shape;6;n"/>
          <p:cNvSpPr txBox="1"/>
          <p:nvPr>
            <p:ph idx="10"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p1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/>
          <p:nvPr>
            <p:ph idx="2" type="sldImg"/>
          </p:nvPr>
        </p:nvSpPr>
        <p:spPr>
          <a:xfrm>
            <a:off x="381240" y="685800"/>
            <a:ext cx="6095520" cy="34286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" name="Google Shape;120;p2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US" sz="1100" strike="noStrike">
                <a:latin typeface="Arial"/>
                <a:ea typeface="Arial"/>
                <a:cs typeface="Arial"/>
                <a:sym typeface="Arial"/>
              </a:rPr>
              <a:t>Em autores respeitar as normas do evento. (Primeiro nome em caixa baixa, nomes do meio somente a primeira letra e último nome em caixa alta).</a:t>
            </a:r>
            <a:endParaRPr b="0" sz="11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100" strike="noStrike">
                <a:solidFill>
                  <a:srgbClr val="FF0000"/>
                </a:solidFill>
              </a:rPr>
              <a:t>Na Filiação não é necessário colocar e-mail.</a:t>
            </a:r>
            <a:endParaRPr b="1" sz="1100" strike="noStrike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/>
          <p:nvPr>
            <p:ph idx="2" type="sldImg"/>
          </p:nvPr>
        </p:nvSpPr>
        <p:spPr>
          <a:xfrm>
            <a:off x="381240" y="685800"/>
            <a:ext cx="6095520" cy="34286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" name="Google Shape;126;p3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US" sz="1100" strike="noStrike">
                <a:latin typeface="Arial"/>
                <a:ea typeface="Arial"/>
                <a:cs typeface="Arial"/>
                <a:sym typeface="Arial"/>
              </a:rPr>
              <a:t>Modelo 1: Somente título e texto.</a:t>
            </a:r>
            <a:endParaRPr b="0" sz="11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100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Evite utilizar textos longos. Procure utilizar palavras chave.</a:t>
            </a:r>
            <a:endParaRPr b="0" sz="1100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/>
          <p:nvPr>
            <p:ph idx="2" type="sldImg"/>
          </p:nvPr>
        </p:nvSpPr>
        <p:spPr>
          <a:xfrm>
            <a:off x="381240" y="685800"/>
            <a:ext cx="6095520" cy="34286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" name="Google Shape;131;p4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US" sz="1100" strike="noStrike">
                <a:latin typeface="Arial"/>
                <a:ea typeface="Arial"/>
                <a:cs typeface="Arial"/>
                <a:sym typeface="Arial"/>
              </a:rPr>
              <a:t>Modelo 2: Somente título e texto em duas colunas.</a:t>
            </a:r>
            <a:endParaRPr b="0" sz="11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100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Evite utilizar textos longos. Procure utilizar palavras chave.</a:t>
            </a:r>
            <a:endParaRPr b="0" sz="1100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/>
          <p:nvPr>
            <p:ph idx="2" type="sldImg"/>
          </p:nvPr>
        </p:nvSpPr>
        <p:spPr>
          <a:xfrm>
            <a:off x="381240" y="685800"/>
            <a:ext cx="6095520" cy="34286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Google Shape;136;p5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Modelo 3: Somente título e texto em duas colunas.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100">
                <a:solidFill>
                  <a:srgbClr val="FF0000"/>
                </a:solidFill>
              </a:rPr>
              <a:t>Evite utilizar textos longos. Procure utilizar palavras chave.</a:t>
            </a:r>
            <a:endParaRPr sz="110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" name="Google Shape;141;p6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Modelo 4: Somente título, texto e imagem.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100">
                <a:solidFill>
                  <a:schemeClr val="dk1"/>
                </a:solidFill>
              </a:rPr>
              <a:t>Lembre-se de referenciar a sua imagem.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100">
                <a:solidFill>
                  <a:srgbClr val="FF0000"/>
                </a:solidFill>
              </a:rPr>
              <a:t>Evite utilizar textos longos. Procure utilizar palavras chave.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42" name="Google Shape;142;p6:notes"/>
          <p:cNvSpPr txBox="1"/>
          <p:nvPr>
            <p:ph idx="12" type="sldNum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/>
          <p:nvPr>
            <p:ph idx="2" type="sldImg"/>
          </p:nvPr>
        </p:nvSpPr>
        <p:spPr>
          <a:xfrm>
            <a:off x="381240" y="685800"/>
            <a:ext cx="6095520" cy="34286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8" name="Google Shape;148;p7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100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Mantenha este slide como tela de encerramento.</a:t>
            </a:r>
            <a:endParaRPr b="0" sz="1100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/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"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/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0"/>
          <p:cNvSpPr txBox="1"/>
          <p:nvPr>
            <p:ph idx="1"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2"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1"/>
          <p:cNvSpPr txBox="1"/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1"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1"/>
          <p:cNvSpPr txBox="1"/>
          <p:nvPr>
            <p:ph idx="2"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3"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4"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2"/>
          <p:cNvSpPr txBox="1"/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2"/>
          <p:cNvSpPr txBox="1"/>
          <p:nvPr>
            <p:ph idx="1"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2"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3"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2"/>
          <p:cNvSpPr txBox="1"/>
          <p:nvPr>
            <p:ph idx="4"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5"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6"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"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4"/>
          <p:cNvSpPr txBox="1"/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"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/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"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2"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6"/>
          <p:cNvSpPr txBox="1"/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/>
          <p:nvPr>
            <p:ph idx="1"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8"/>
          <p:cNvSpPr txBox="1"/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idx="1"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2"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8"/>
          <p:cNvSpPr txBox="1"/>
          <p:nvPr>
            <p:ph idx="3"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9"/>
          <p:cNvSpPr txBox="1"/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9"/>
          <p:cNvSpPr txBox="1"/>
          <p:nvPr>
            <p:ph idx="1"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9"/>
          <p:cNvSpPr txBox="1"/>
          <p:nvPr>
            <p:ph idx="2"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9"/>
          <p:cNvSpPr txBox="1"/>
          <p:nvPr>
            <p:ph idx="3"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0"/>
          <p:cNvSpPr txBox="1"/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0"/>
          <p:cNvSpPr txBox="1"/>
          <p:nvPr>
            <p:ph idx="1"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0"/>
          <p:cNvSpPr txBox="1"/>
          <p:nvPr>
            <p:ph idx="2"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0"/>
          <p:cNvSpPr txBox="1"/>
          <p:nvPr>
            <p:ph idx="3"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1"/>
          <p:cNvSpPr txBox="1"/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1"/>
          <p:cNvSpPr txBox="1"/>
          <p:nvPr>
            <p:ph idx="1"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1"/>
          <p:cNvSpPr txBox="1"/>
          <p:nvPr>
            <p:ph idx="2"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2"/>
          <p:cNvSpPr txBox="1"/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2"/>
          <p:cNvSpPr txBox="1"/>
          <p:nvPr>
            <p:ph idx="1"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2"/>
          <p:cNvSpPr txBox="1"/>
          <p:nvPr>
            <p:ph idx="2"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2"/>
          <p:cNvSpPr txBox="1"/>
          <p:nvPr>
            <p:ph idx="3"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2"/>
          <p:cNvSpPr txBox="1"/>
          <p:nvPr>
            <p:ph idx="4"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3"/>
          <p:cNvSpPr txBox="1"/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3"/>
          <p:cNvSpPr txBox="1"/>
          <p:nvPr>
            <p:ph idx="1"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3"/>
          <p:cNvSpPr txBox="1"/>
          <p:nvPr>
            <p:ph idx="2"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3"/>
          <p:cNvSpPr txBox="1"/>
          <p:nvPr>
            <p:ph idx="3"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3"/>
          <p:cNvSpPr txBox="1"/>
          <p:nvPr>
            <p:ph idx="4"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3"/>
          <p:cNvSpPr txBox="1"/>
          <p:nvPr>
            <p:ph idx="5"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3"/>
          <p:cNvSpPr txBox="1"/>
          <p:nvPr>
            <p:ph idx="6"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/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"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/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"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2"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/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 txBox="1"/>
          <p:nvPr>
            <p:ph idx="1"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/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"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2"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3"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"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2"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3"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/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1"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9"/>
          <p:cNvSpPr txBox="1"/>
          <p:nvPr>
            <p:ph idx="2"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3"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8"/>
          <p:cNvSpPr txBox="1"/>
          <p:nvPr>
            <p:ph idx="12"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12;p8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"/>
          <p:cNvSpPr txBox="1"/>
          <p:nvPr/>
        </p:nvSpPr>
        <p:spPr>
          <a:xfrm>
            <a:off x="902250" y="2017650"/>
            <a:ext cx="7339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Título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Palavras-chave: palavra 1, palavra 2, palavra 3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 txBox="1"/>
          <p:nvPr/>
        </p:nvSpPr>
        <p:spPr>
          <a:xfrm>
            <a:off x="902250" y="1602000"/>
            <a:ext cx="73395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Ficha Técnica</a:t>
            </a:r>
            <a:endParaRPr b="0" i="0" sz="2400" u="none" cap="none" strike="noStrike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Autores</a:t>
            </a:r>
            <a:endParaRPr b="0" i="0" sz="1800" u="none" cap="none" strike="noStrike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Arial"/>
              <a:buAutoNum type="arabicPeriod"/>
            </a:pPr>
            <a:r>
              <a:rPr b="0" i="0" lang="en-US" sz="1200" u="none" cap="none" strike="noStrik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Nome do Autor</a:t>
            </a:r>
            <a:endParaRPr b="0" i="0" sz="1200" u="none" cap="none" strike="noStrike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Arial"/>
              <a:buAutoNum type="arabicPeriod"/>
            </a:pPr>
            <a:r>
              <a:rPr b="0" i="0" lang="en-US" sz="1200" u="none" cap="none" strike="noStrik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Nome do Autor</a:t>
            </a:r>
            <a:endParaRPr b="0" i="0" sz="1200" u="none" cap="none" strike="noStrike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4572000" y="1444950"/>
            <a:ext cx="73395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Filiação</a:t>
            </a:r>
            <a:endParaRPr b="0" i="0" sz="1800" u="none" cap="none" strike="noStrike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Arial"/>
              <a:buAutoNum type="arabicPeriod"/>
            </a:pPr>
            <a:r>
              <a:rPr b="0" i="0" lang="en-US" sz="1200" u="none" cap="none" strike="noStrik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Discente, IFSULDEMINAS</a:t>
            </a:r>
            <a:endParaRPr b="0" i="0" sz="1200" u="none" cap="none" strike="noStrike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Campus Local</a:t>
            </a:r>
            <a:endParaRPr b="0" i="0" sz="1200" u="none" cap="none" strike="noStrike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Arial"/>
              <a:buAutoNum type="arabicPeriod"/>
            </a:pPr>
            <a:r>
              <a:rPr b="0" i="0" lang="en-US" sz="1200" u="none" cap="none" strike="noStrik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Orientador, IFSULDEMINAS</a:t>
            </a:r>
            <a:endParaRPr b="0" i="0" sz="1200" u="none" cap="none" strike="noStrike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Campus Local</a:t>
            </a:r>
            <a:endParaRPr b="0" i="0" sz="1200" u="none" cap="none" strike="noStrike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 txBox="1"/>
          <p:nvPr/>
        </p:nvSpPr>
        <p:spPr>
          <a:xfrm>
            <a:off x="902250" y="1602000"/>
            <a:ext cx="73395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Modelo 1</a:t>
            </a:r>
            <a:endParaRPr b="0" i="0" sz="2400" u="none" cap="none" strike="noStrike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Tópicos</a:t>
            </a:r>
            <a:endParaRPr b="0" i="0" sz="1800" u="none" cap="none" strike="noStrike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Arial"/>
              <a:buAutoNum type="arabicPeriod"/>
            </a:pPr>
            <a:r>
              <a:rPr b="0" i="0" lang="en-US" sz="1200" u="none" cap="none" strike="noStrik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Tópico</a:t>
            </a:r>
            <a:endParaRPr b="0" i="0" sz="1200" u="none" cap="none" strike="noStrike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Arial"/>
              <a:buAutoNum type="arabicPeriod"/>
            </a:pPr>
            <a:r>
              <a:rPr b="0" i="0" lang="en-US" sz="1200" u="none" cap="none" strike="noStrik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Tópico</a:t>
            </a:r>
            <a:endParaRPr b="0" i="0" sz="1200" u="none" cap="none" strike="noStrike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/>
          <p:nvPr/>
        </p:nvSpPr>
        <p:spPr>
          <a:xfrm>
            <a:off x="902250" y="1602000"/>
            <a:ext cx="73395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Modelo 2</a:t>
            </a:r>
            <a:endParaRPr b="0" i="0" sz="2400" u="none" cap="none" strike="noStrike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Tópicos</a:t>
            </a:r>
            <a:endParaRPr b="0" i="0" sz="1800" u="none" cap="none" strike="noStrike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Arial"/>
              <a:buAutoNum type="arabicPeriod"/>
            </a:pPr>
            <a:r>
              <a:rPr b="0" i="0" lang="en-US" sz="1200" u="none" cap="none" strike="noStrik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Tópico</a:t>
            </a:r>
            <a:endParaRPr b="0" i="0" sz="1200" u="none" cap="none" strike="noStrike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Arial"/>
              <a:buAutoNum type="arabicPeriod"/>
            </a:pPr>
            <a:r>
              <a:rPr b="0" i="0" lang="en-US" sz="1200" u="none" cap="none" strike="noStrik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Tópico</a:t>
            </a:r>
            <a:endParaRPr b="0" i="0" sz="1200" u="none" cap="none" strike="noStrike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 txBox="1"/>
          <p:nvPr/>
        </p:nvSpPr>
        <p:spPr>
          <a:xfrm>
            <a:off x="902250" y="1602000"/>
            <a:ext cx="73395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Modelo 3</a:t>
            </a:r>
            <a:endParaRPr b="0" i="0" sz="2400" u="none" cap="none" strike="noStrike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Tópicos</a:t>
            </a:r>
            <a:endParaRPr b="0" i="0" sz="1800" u="none" cap="none" strike="noStrike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Arial"/>
              <a:buAutoNum type="arabicPeriod"/>
            </a:pPr>
            <a:r>
              <a:rPr b="0" i="0" lang="en-US" sz="1200" u="none" cap="none" strike="noStrik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Tópico</a:t>
            </a:r>
            <a:endParaRPr b="0" i="0" sz="1200" u="none" cap="none" strike="noStrike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Arial"/>
              <a:buAutoNum type="arabicPeriod"/>
            </a:pPr>
            <a:r>
              <a:rPr b="0" i="0" lang="en-US" sz="1200" u="none" cap="none" strike="noStrik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Tópico</a:t>
            </a:r>
            <a:endParaRPr b="0" i="0" sz="1200" u="none" cap="none" strike="noStrike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/>
          <p:nvPr/>
        </p:nvSpPr>
        <p:spPr>
          <a:xfrm>
            <a:off x="902250" y="1602000"/>
            <a:ext cx="73395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Modelo 4</a:t>
            </a:r>
            <a:endParaRPr b="0" i="0" sz="2400" u="none" cap="none" strike="noStrike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Tópicos</a:t>
            </a:r>
            <a:endParaRPr b="0" i="0" sz="1800" u="none" cap="none" strike="noStrike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Arial"/>
              <a:buAutoNum type="arabicPeriod"/>
            </a:pPr>
            <a:r>
              <a:rPr b="0" i="0" lang="en-US" sz="1200" u="none" cap="none" strike="noStrik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Tópico</a:t>
            </a:r>
            <a:endParaRPr b="0" i="0" sz="1200" u="none" cap="none" strike="noStrike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Arial"/>
              <a:buAutoNum type="arabicPeriod"/>
            </a:pPr>
            <a:r>
              <a:rPr b="0" i="0" lang="en-US" sz="1200" u="none" cap="none" strike="noStrik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Tópico</a:t>
            </a:r>
            <a:endParaRPr b="0" i="0" sz="1200" u="none" cap="none" strike="noStrike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"/>
          <p:cNvSpPr txBox="1"/>
          <p:nvPr/>
        </p:nvSpPr>
        <p:spPr>
          <a:xfrm>
            <a:off x="4572000" y="1444950"/>
            <a:ext cx="73395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Imagens</a:t>
            </a:r>
            <a:endParaRPr b="0" i="0" sz="2400" u="none" cap="none" strike="noStrike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Imagem 1: Descrição</a:t>
            </a:r>
            <a:endParaRPr b="0" i="0" sz="1200" u="none" cap="none" strike="noStrike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